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a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ato-boldItalic.fntdata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kvdn-nijmegen.nl" TargetMode="External"/><Relationship Id="rId4" Type="http://schemas.openxmlformats.org/officeDocument/2006/relationships/hyperlink" Target="http://www.contemplatio.nl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94500" y="0"/>
            <a:ext cx="6249600" cy="51804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270000" lIns="270000" spcFirstLastPara="1" rIns="270000" wrap="square" tIns="2700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9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CURSUS LECTIO DIVINA</a:t>
            </a:r>
            <a:r>
              <a:rPr b="1" lang="nl" sz="46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1" sz="4600">
              <a:solidFill>
                <a:srgbClr val="CC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6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IN NIJMEGEN</a:t>
            </a:r>
            <a:endParaRPr sz="3800">
              <a:solidFill>
                <a:srgbClr val="CC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lang="nl" sz="2100">
                <a:latin typeface="Lato"/>
                <a:ea typeface="Lato"/>
                <a:cs typeface="Lato"/>
                <a:sym typeface="Lato"/>
              </a:rPr>
            </a:br>
            <a:r>
              <a:rPr b="1" lang="nl" sz="2100">
                <a:latin typeface="Lato"/>
                <a:ea typeface="Lato"/>
                <a:cs typeface="Lato"/>
                <a:sym typeface="Lato"/>
              </a:rPr>
              <a:t>Maandagavonden 11, 18 en 25 november 2019</a:t>
            </a:r>
            <a:endParaRPr b="1" sz="21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Avond 1 : Ontdek lectio divina</a:t>
            </a:r>
            <a:endParaRPr sz="19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Avond 2: Het Woord en de stilte </a:t>
            </a:r>
            <a:endParaRPr sz="19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9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Avond 3: Samen luisteren naar Gods Woord </a:t>
            </a:r>
            <a:endParaRPr b="1" sz="19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</a:br>
            <a:endParaRPr b="1" sz="60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Cursusleider: </a:t>
            </a:r>
            <a:r>
              <a:rPr b="1"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Jos Douma</a:t>
            </a:r>
            <a:endParaRPr b="1" sz="170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Locatie:</a:t>
            </a:r>
            <a:r>
              <a:rPr b="1"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 Kerk van de Nazarener</a:t>
            </a:r>
            <a:endParaRPr b="1" sz="170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Meer info: </a:t>
            </a:r>
            <a:r>
              <a:rPr b="1" lang="nl" sz="1700" u="sng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www.kvdn-nijmegen.nl</a:t>
            </a:r>
            <a:r>
              <a:rPr b="1"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  en </a:t>
            </a:r>
            <a:r>
              <a:rPr b="1" lang="nl" sz="1700" u="sng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www.contemplatio.nl</a:t>
            </a:r>
            <a:r>
              <a:rPr b="1" lang="nl" sz="170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1" sz="170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4175" y="3215200"/>
            <a:ext cx="2586725" cy="1561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7127" y="600850"/>
            <a:ext cx="1740823" cy="156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